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9"/>
  </p:handoutMasterIdLst>
  <p:sldIdLst>
    <p:sldId id="267" r:id="rId2"/>
    <p:sldId id="258" r:id="rId3"/>
    <p:sldId id="259" r:id="rId4"/>
    <p:sldId id="260" r:id="rId5"/>
    <p:sldId id="261" r:id="rId6"/>
    <p:sldId id="262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579" autoAdjust="0"/>
  </p:normalViewPr>
  <p:slideViewPr>
    <p:cSldViewPr>
      <p:cViewPr>
        <p:scale>
          <a:sx n="66" d="100"/>
          <a:sy n="66" d="100"/>
        </p:scale>
        <p:origin x="-1392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D48B9-5C50-4B3A-91DD-08D10C398B8B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3EF65-CA45-4278-BC54-92F33D5C7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39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12/18/2017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28600" y="152400"/>
            <a:ext cx="8686800" cy="838200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Me llamo____________ Clase 802</a:t>
            </a:r>
            <a:br>
              <a:rPr lang="en-US" smtClean="0"/>
            </a:br>
            <a:r>
              <a:rPr lang="en-US" smtClean="0"/>
              <a:t>La fecha es el 18 de diciembre del 2017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1066800"/>
            <a:ext cx="8991600" cy="5638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b="1" smtClean="0">
                <a:solidFill>
                  <a:srgbClr val="FF0000"/>
                </a:solidFill>
              </a:rPr>
              <a:t>Proposito # 36: </a:t>
            </a:r>
            <a:r>
              <a:rPr lang="en-US" smtClean="0"/>
              <a:t>¿Qué deporte practican en verano?</a:t>
            </a:r>
          </a:p>
          <a:p>
            <a:pPr marL="0" indent="0">
              <a:buFont typeface="Wingdings 2"/>
              <a:buNone/>
            </a:pPr>
            <a:r>
              <a:rPr lang="en-US" sz="3000" i="1" smtClean="0">
                <a:solidFill>
                  <a:srgbClr val="00B050"/>
                </a:solidFill>
              </a:rPr>
              <a:t>L.O: To learn about summer weather activities.</a:t>
            </a:r>
            <a:endParaRPr lang="en-US" sz="3000" smtClean="0">
              <a:solidFill>
                <a:srgbClr val="00B050"/>
              </a:solidFill>
            </a:endParaRPr>
          </a:p>
          <a:p>
            <a:pPr marL="0" indent="0">
              <a:buFont typeface="Wingdings 2"/>
              <a:buNone/>
            </a:pPr>
            <a:r>
              <a:rPr lang="en-US" b="1" smtClean="0">
                <a:solidFill>
                  <a:srgbClr val="FF0000"/>
                </a:solidFill>
              </a:rPr>
              <a:t>Actividad Inicial:  </a:t>
            </a:r>
          </a:p>
          <a:p>
            <a:pPr marL="0" indent="0">
              <a:buFont typeface="Wingdings 2"/>
              <a:buNone/>
            </a:pPr>
            <a:r>
              <a:rPr lang="en-US" smtClean="0"/>
              <a:t>Texto:  Lee p.228 y 229</a:t>
            </a:r>
          </a:p>
          <a:p>
            <a:pPr lvl="1"/>
            <a:r>
              <a:rPr lang="en-US" smtClean="0"/>
              <a:t>Copia y responde acerca </a:t>
            </a:r>
            <a:r>
              <a:rPr lang="en-US" i="1" smtClean="0"/>
              <a:t>(about)</a:t>
            </a:r>
            <a:r>
              <a:rPr lang="en-US" smtClean="0"/>
              <a:t> de la lectura.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mtClean="0"/>
              <a:t>En España, ¿hay mucha gente en la playa?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mtClean="0"/>
              <a:t>¿Es bonita la playa de Puerto Vallarta?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mtClean="0"/>
              <a:t>¿Qué deporte es popular en la playa de la República Dominicana?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mtClean="0"/>
              <a:t>¿Dónde están las cataratas de Iguazú?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015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nuevo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2" t="27731" r="23613" b="39854"/>
          <a:stretch/>
        </p:blipFill>
        <p:spPr bwMode="auto">
          <a:xfrm>
            <a:off x="1524000" y="1905000"/>
            <a:ext cx="6204857" cy="218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838200"/>
            <a:ext cx="42821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B0F0"/>
                </a:solidFill>
              </a:rPr>
              <a:t>El </a:t>
            </a:r>
            <a:r>
              <a:rPr lang="en-US" sz="4000" b="1" dirty="0" err="1" smtClean="0">
                <a:solidFill>
                  <a:srgbClr val="00B0F0"/>
                </a:solidFill>
              </a:rPr>
              <a:t>verano</a:t>
            </a:r>
            <a:r>
              <a:rPr lang="en-US" sz="4000" b="1" dirty="0" smtClean="0">
                <a:solidFill>
                  <a:srgbClr val="00B0F0"/>
                </a:solidFill>
              </a:rPr>
              <a:t>- </a:t>
            </a:r>
            <a:r>
              <a:rPr lang="en-US" sz="2800" i="1" dirty="0" smtClean="0"/>
              <a:t>the Summer</a:t>
            </a:r>
            <a:endParaRPr lang="en-US" sz="4000" b="1" dirty="0">
              <a:solidFill>
                <a:srgbClr val="00B0F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343400" y="2438400"/>
            <a:ext cx="0" cy="3962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98733" y="1981200"/>
            <a:ext cx="5396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200" y="2382423"/>
            <a:ext cx="152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Hace</a:t>
            </a:r>
            <a:r>
              <a:rPr lang="en-US" sz="2800" b="1" dirty="0" smtClean="0">
                <a:solidFill>
                  <a:srgbClr val="0070C0"/>
                </a:solidFill>
              </a:rPr>
              <a:t> sol </a:t>
            </a:r>
          </a:p>
          <a:p>
            <a:r>
              <a:rPr lang="en-US" sz="2400" i="1" dirty="0" smtClean="0"/>
              <a:t>it’s sunny</a:t>
            </a:r>
            <a:endParaRPr lang="en-US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95794" y="3352800"/>
            <a:ext cx="152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Hay sol</a:t>
            </a:r>
          </a:p>
          <a:p>
            <a:r>
              <a:rPr lang="en-US" sz="2400" i="1" dirty="0"/>
              <a:t>it’s </a:t>
            </a:r>
            <a:r>
              <a:rPr lang="en-US" sz="2400" i="1" dirty="0" smtClean="0"/>
              <a:t>sunny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19" y="4353580"/>
            <a:ext cx="4145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Está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soleado</a:t>
            </a:r>
            <a:r>
              <a:rPr lang="en-US" sz="2800" b="1" dirty="0" smtClean="0">
                <a:solidFill>
                  <a:srgbClr val="0070C0"/>
                </a:solidFill>
              </a:rPr>
              <a:t>  </a:t>
            </a:r>
            <a:r>
              <a:rPr lang="en-US" sz="2400" i="1" dirty="0"/>
              <a:t>it’s </a:t>
            </a:r>
            <a:r>
              <a:rPr lang="en-US" sz="2400" i="1" dirty="0" smtClean="0"/>
              <a:t>sunny</a:t>
            </a:r>
            <a:endParaRPr lang="en-US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" y="4974848"/>
            <a:ext cx="3810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Hace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buen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tiempo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r>
              <a:rPr lang="en-US" sz="2400" i="1" dirty="0" smtClean="0"/>
              <a:t>Nice weather</a:t>
            </a:r>
            <a:endParaRPr lang="en-US" sz="2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8053" y="5813048"/>
            <a:ext cx="22465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Hace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calor</a:t>
            </a:r>
            <a:endParaRPr lang="en-US" sz="2800" b="1" dirty="0">
              <a:solidFill>
                <a:srgbClr val="0070C0"/>
              </a:solidFill>
            </a:endParaRPr>
          </a:p>
          <a:p>
            <a:r>
              <a:rPr lang="en-US" sz="2400" i="1" dirty="0" smtClean="0"/>
              <a:t>It’s hot</a:t>
            </a:r>
            <a:endParaRPr lang="en-US" sz="20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828800" y="15240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What’s the weather like in the Summer?</a:t>
            </a:r>
            <a:endParaRPr lang="en-US" sz="2000" i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67600" y="2057400"/>
            <a:ext cx="1676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err="1" smtClean="0">
                <a:solidFill>
                  <a:srgbClr val="0070C0"/>
                </a:solidFill>
              </a:rPr>
              <a:t>Llueve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</a:p>
          <a:p>
            <a:pPr algn="r"/>
            <a:r>
              <a:rPr lang="en-US" sz="2400" i="1" dirty="0" smtClean="0"/>
              <a:t>it’s raining</a:t>
            </a:r>
            <a:endParaRPr lang="en-US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7430589" y="2971800"/>
            <a:ext cx="167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err="1" smtClean="0">
                <a:solidFill>
                  <a:srgbClr val="0070C0"/>
                </a:solidFill>
              </a:rPr>
              <a:t>Está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lloviendo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 algn="r"/>
            <a:r>
              <a:rPr lang="en-US" sz="2400" i="1" dirty="0" smtClean="0"/>
              <a:t>it’s raining</a:t>
            </a:r>
            <a:endParaRPr lang="en-US" sz="2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457700" y="4245352"/>
            <a:ext cx="3848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Está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nublado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400" i="1" dirty="0" smtClean="0"/>
              <a:t>it’s cloudy</a:t>
            </a:r>
            <a:endParaRPr lang="en-US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4419600" y="4810780"/>
            <a:ext cx="4649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Hay </a:t>
            </a:r>
            <a:r>
              <a:rPr lang="en-US" sz="2800" b="1" dirty="0" err="1" smtClean="0">
                <a:solidFill>
                  <a:srgbClr val="0070C0"/>
                </a:solidFill>
              </a:rPr>
              <a:t>nubes</a:t>
            </a:r>
            <a:r>
              <a:rPr lang="en-US" sz="2800" b="1" dirty="0" smtClean="0">
                <a:solidFill>
                  <a:srgbClr val="0070C0"/>
                </a:solidFill>
              </a:rPr>
              <a:t>  </a:t>
            </a:r>
            <a:r>
              <a:rPr lang="en-US" sz="2400" i="1" dirty="0" smtClean="0"/>
              <a:t>there are clouds</a:t>
            </a:r>
            <a:endParaRPr lang="en-US" sz="2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343400" y="5344180"/>
            <a:ext cx="4649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Hace</a:t>
            </a:r>
            <a:r>
              <a:rPr lang="en-US" sz="2800" b="1" dirty="0" smtClean="0">
                <a:solidFill>
                  <a:srgbClr val="0070C0"/>
                </a:solidFill>
              </a:rPr>
              <a:t> mal </a:t>
            </a:r>
            <a:r>
              <a:rPr lang="en-US" sz="2800" b="1" dirty="0" err="1" smtClean="0">
                <a:solidFill>
                  <a:srgbClr val="0070C0"/>
                </a:solidFill>
              </a:rPr>
              <a:t>tiempo</a:t>
            </a:r>
            <a:r>
              <a:rPr lang="en-US" sz="2800" b="1" dirty="0" smtClean="0">
                <a:solidFill>
                  <a:srgbClr val="0070C0"/>
                </a:solidFill>
              </a:rPr>
              <a:t>  </a:t>
            </a:r>
            <a:r>
              <a:rPr lang="en-US" sz="2400" i="1" dirty="0" smtClean="0"/>
              <a:t>bad weather</a:t>
            </a:r>
            <a:endParaRPr lang="en-US" sz="2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4513761" y="5854337"/>
            <a:ext cx="464928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Está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lloviznando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r>
              <a:rPr lang="en-US" sz="2400" i="1" dirty="0" smtClean="0"/>
              <a:t>It’s drizzling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95539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6" t="28358" r="45037" b="26306"/>
          <a:stretch/>
        </p:blipFill>
        <p:spPr bwMode="auto">
          <a:xfrm>
            <a:off x="1050582" y="1143000"/>
            <a:ext cx="6874218" cy="478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95400" y="762000"/>
            <a:ext cx="609600" cy="838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819400" y="1143000"/>
            <a:ext cx="4572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343400" y="990600"/>
            <a:ext cx="0" cy="990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867400" y="1181100"/>
            <a:ext cx="0" cy="5715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467600" y="1752600"/>
            <a:ext cx="60960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600200" y="5562600"/>
            <a:ext cx="762000" cy="5765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724400" y="5586446"/>
            <a:ext cx="0" cy="66195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553200" y="5659278"/>
            <a:ext cx="762000" cy="51292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1000" y="314980"/>
            <a:ext cx="1111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beach</a:t>
            </a:r>
            <a:endParaRPr lang="en-US" sz="240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19812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resort</a:t>
            </a:r>
            <a:endParaRPr lang="en-US" sz="24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39624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sea</a:t>
            </a:r>
            <a:endParaRPr lang="en-US" sz="24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5611586" y="228600"/>
            <a:ext cx="2313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sun bathe</a:t>
            </a:r>
          </a:p>
          <a:p>
            <a:r>
              <a:rPr lang="en-US" sz="2800" b="1" i="1" dirty="0" smtClean="0">
                <a:solidFill>
                  <a:srgbClr val="0070C0"/>
                </a:solidFill>
              </a:rPr>
              <a:t>To tan</a:t>
            </a:r>
            <a:endParaRPr lang="en-US" sz="24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077200" y="14859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wave</a:t>
            </a:r>
            <a:endParaRPr lang="en-US" sz="2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7315200" y="58775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sand</a:t>
            </a:r>
            <a:endParaRPr lang="en-US" sz="24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4191000" y="61061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towel</a:t>
            </a:r>
            <a:endParaRPr lang="en-US" sz="2400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601980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b</a:t>
            </a:r>
            <a:r>
              <a:rPr lang="en-US" sz="2800" b="1" dirty="0" smtClean="0">
                <a:solidFill>
                  <a:srgbClr val="0070C0"/>
                </a:solidFill>
              </a:rPr>
              <a:t>athing suit</a:t>
            </a:r>
          </a:p>
          <a:p>
            <a:r>
              <a:rPr lang="en-US" sz="2800" b="1" i="1" dirty="0">
                <a:solidFill>
                  <a:srgbClr val="0070C0"/>
                </a:solidFill>
              </a:rPr>
              <a:t>s</a:t>
            </a:r>
            <a:r>
              <a:rPr lang="en-US" sz="2800" b="1" i="1" dirty="0" smtClean="0">
                <a:solidFill>
                  <a:srgbClr val="0070C0"/>
                </a:solidFill>
              </a:rPr>
              <a:t>wim trunks</a:t>
            </a:r>
            <a:endParaRPr lang="en-US" sz="24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13063" y="3041256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Digital camera</a:t>
            </a:r>
            <a:endParaRPr lang="en-US" sz="2400" i="1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050582" y="3276600"/>
            <a:ext cx="1997418" cy="24170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49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5" t="27251" r="14808" b="26219"/>
          <a:stretch/>
        </p:blipFill>
        <p:spPr bwMode="auto">
          <a:xfrm>
            <a:off x="19594" y="1353858"/>
            <a:ext cx="8976133" cy="343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543594" y="4343400"/>
            <a:ext cx="0" cy="1295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8601" y="4114800"/>
            <a:ext cx="838200" cy="228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334000" y="4419600"/>
            <a:ext cx="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724400" y="1066800"/>
            <a:ext cx="0" cy="8585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772400" y="1117256"/>
            <a:ext cx="0" cy="8585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624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surfing</a:t>
            </a:r>
            <a:endParaRPr lang="en-US" sz="2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419600" y="51917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Surf board</a:t>
            </a:r>
            <a:endParaRPr lang="en-US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" y="549658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Wind surfing</a:t>
            </a:r>
            <a:endParaRPr lang="en-US" sz="2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71628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0070C0"/>
                </a:solidFill>
              </a:rPr>
              <a:t>snorkling</a:t>
            </a:r>
            <a:endParaRPr lang="en-US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819900" y="490222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</a:t>
            </a:r>
            <a:r>
              <a:rPr lang="en-US" sz="2800" b="1" dirty="0" err="1" smtClean="0">
                <a:solidFill>
                  <a:srgbClr val="0070C0"/>
                </a:solidFill>
              </a:rPr>
              <a:t>snorkle</a:t>
            </a:r>
            <a:endParaRPr lang="en-US" sz="2400" i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924800" y="3200400"/>
            <a:ext cx="0" cy="17018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3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8" t="24627" r="26575" b="33582"/>
          <a:stretch/>
        </p:blipFill>
        <p:spPr bwMode="auto">
          <a:xfrm>
            <a:off x="76200" y="1563189"/>
            <a:ext cx="897152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95400" y="1066800"/>
            <a:ext cx="533400" cy="10871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867400" y="1066800"/>
            <a:ext cx="0" cy="108715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096000" y="5410200"/>
            <a:ext cx="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4102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pool</a:t>
            </a:r>
            <a:endParaRPr lang="en-US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81929" y="3580256"/>
            <a:ext cx="16764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</a:t>
            </a:r>
            <a:r>
              <a:rPr lang="en-US" sz="2400" b="1" dirty="0" smtClean="0"/>
              <a:t>a </a:t>
            </a:r>
            <a:r>
              <a:rPr lang="en-US" sz="2400" b="1" dirty="0" err="1" smtClean="0"/>
              <a:t>natacion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638800" y="4110335"/>
            <a:ext cx="10668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nadar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943600" y="3515380"/>
            <a:ext cx="3104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rgbClr val="7030A0"/>
                </a:solidFill>
              </a:rPr>
              <a:t>Swimming </a:t>
            </a:r>
            <a:r>
              <a:rPr lang="en-US" sz="2800" i="1" dirty="0" smtClean="0">
                <a:solidFill>
                  <a:srgbClr val="7030A0"/>
                </a:solidFill>
              </a:rPr>
              <a:t> (sport)</a:t>
            </a:r>
            <a:endParaRPr lang="en-US" sz="2400" i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0" y="4048780"/>
            <a:ext cx="1905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swim</a:t>
            </a:r>
            <a:endParaRPr lang="en-US" sz="2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419600" y="6172200"/>
            <a:ext cx="4056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Sunblock/ tanning lotion</a:t>
            </a:r>
            <a:endParaRPr lang="en-US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" y="609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sunglasses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38351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0" t="27238" r="44826" b="24253"/>
          <a:stretch/>
        </p:blipFill>
        <p:spPr bwMode="auto">
          <a:xfrm>
            <a:off x="76200" y="152400"/>
            <a:ext cx="5486400" cy="366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267200" y="1896985"/>
            <a:ext cx="16764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800600" y="2544685"/>
            <a:ext cx="14478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600200" y="3505200"/>
            <a:ext cx="0" cy="762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1" t="34787" r="41889" b="30224"/>
          <a:stretch/>
        </p:blipFill>
        <p:spPr bwMode="auto">
          <a:xfrm>
            <a:off x="3541997" y="3819402"/>
            <a:ext cx="5602003" cy="303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3048000" y="6400800"/>
            <a:ext cx="8382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94400" y="1477195"/>
            <a:ext cx="292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Water ski </a:t>
            </a:r>
            <a:r>
              <a:rPr lang="en-US" sz="2800" i="1" dirty="0" smtClean="0">
                <a:solidFill>
                  <a:srgbClr val="0070C0"/>
                </a:solidFill>
              </a:rPr>
              <a:t>(sport)</a:t>
            </a:r>
            <a:endParaRPr lang="en-US" sz="2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6233886" y="2283075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boat</a:t>
            </a:r>
            <a:endParaRPr lang="en-US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420118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To water ski</a:t>
            </a:r>
            <a:endParaRPr lang="en-US" sz="2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610618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Volleyball court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55663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WORKBOOK:</a:t>
            </a:r>
          </a:p>
          <a:p>
            <a:pPr lvl="1"/>
            <a:r>
              <a:rPr lang="en-US" dirty="0" err="1"/>
              <a:t>Completa</a:t>
            </a:r>
            <a:r>
              <a:rPr lang="en-US" dirty="0"/>
              <a:t> p. 7.3-7.4</a:t>
            </a:r>
          </a:p>
          <a:p>
            <a:endParaRPr lang="en-US" dirty="0" smtClean="0"/>
          </a:p>
          <a:p>
            <a:r>
              <a:rPr lang="en-US" dirty="0" smtClean="0"/>
              <a:t>SIGN </a:t>
            </a:r>
            <a:r>
              <a:rPr lang="en-US" u="sng" dirty="0" smtClean="0"/>
              <a:t>Quiz 4: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by THURSDAY</a:t>
            </a:r>
          </a:p>
          <a:p>
            <a:endParaRPr lang="en-US" dirty="0" smtClean="0"/>
          </a:p>
          <a:p>
            <a:r>
              <a:rPr lang="en-US" dirty="0" smtClean="0"/>
              <a:t>PROYECTO-</a:t>
            </a:r>
            <a:r>
              <a:rPr lang="en-US" dirty="0" err="1" smtClean="0"/>
              <a:t>Capitulo</a:t>
            </a:r>
            <a:r>
              <a:rPr lang="en-US" dirty="0" smtClean="0"/>
              <a:t> 6: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consultorio</a:t>
            </a:r>
            <a:r>
              <a:rPr lang="en-US" dirty="0" smtClean="0"/>
              <a:t> DUE on </a:t>
            </a:r>
            <a:r>
              <a:rPr lang="en-US" dirty="0" smtClean="0"/>
              <a:t>TOMORROW!!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088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12641</TotalTime>
  <Words>224</Words>
  <Application>Microsoft Office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PowerPoint Presentation</vt:lpstr>
      <vt:lpstr>Vocabulario nuevo</vt:lpstr>
      <vt:lpstr>PowerPoint Presentation</vt:lpstr>
      <vt:lpstr>PowerPoint Presentation</vt:lpstr>
      <vt:lpstr>PowerPoint Presentation</vt:lpstr>
      <vt:lpstr>PowerPoint Presentation</vt:lpstr>
      <vt:lpstr>Tarea # 36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 Clase 801 La fecha es el 30 de noviembre del 2015</dc:title>
  <dc:creator>Helen Zumaeta</dc:creator>
  <cp:lastModifiedBy>Helen Zumaeta</cp:lastModifiedBy>
  <cp:revision>28</cp:revision>
  <cp:lastPrinted>2016-11-22T17:49:43Z</cp:lastPrinted>
  <dcterms:created xsi:type="dcterms:W3CDTF">2015-11-25T22:04:11Z</dcterms:created>
  <dcterms:modified xsi:type="dcterms:W3CDTF">2017-12-18T16:56:32Z</dcterms:modified>
</cp:coreProperties>
</file>